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6" r:id="rId3"/>
    <p:sldId id="267" r:id="rId4"/>
    <p:sldId id="268" r:id="rId5"/>
    <p:sldId id="274" r:id="rId6"/>
    <p:sldId id="270" r:id="rId7"/>
    <p:sldId id="27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6AB6-2C5E-4C5D-AD95-6B497F4DDCE1}" type="datetimeFigureOut">
              <a:rPr lang="en-AU" smtClean="0"/>
              <a:t>28/01/2016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06246-BFF7-4F94-9A10-E599402E60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38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480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1057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4897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4107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856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8355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7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9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8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6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7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5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45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423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5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6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1999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1707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38564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from ancient Dreamtime,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From the bush, or by the sea.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from a thousand city streets.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are the rich and lowly,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are the poor and strong.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share this moment,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Gathering here, singing one song.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10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1999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5934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49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46285"/>
            <a:ext cx="8534400" cy="31654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long to live in freedom, we yearn for unity.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dream of justice, joy and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Spirit fill us with your power.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help us live you call.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 Creator give us wisdom,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 we will be Good News for all.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7293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130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87098"/>
            <a:ext cx="8534400" cy="368380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voice of Jesus,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his heart and hands.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his body in our land.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Stand up! Live the story.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all the world proclaim.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 out to all creation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Lighting the fire, fanning the flames.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7833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50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210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1999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1354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341</Words>
  <Application>Microsoft Office PowerPoint</Application>
  <PresentationFormat>Widescreen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2015-11-18T10:16:28Z</dcterms:created>
  <dcterms:modified xsi:type="dcterms:W3CDTF">2016-01-28T03:52:41Z</dcterms:modified>
</cp:coreProperties>
</file>